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97F7"/>
    <a:srgbClr val="F39BE6"/>
    <a:srgbClr val="D531B2"/>
    <a:srgbClr val="8437A3"/>
    <a:srgbClr val="DEFEE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6" autoAdjust="0"/>
    <p:restoredTop sz="94660"/>
  </p:normalViewPr>
  <p:slideViewPr>
    <p:cSldViewPr>
      <p:cViewPr varScale="1">
        <p:scale>
          <a:sx n="70" d="100"/>
          <a:sy n="70" d="100"/>
        </p:scale>
        <p:origin x="-4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E6DCA-C897-4180-80B6-20113C5032B5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87389-64ED-457D-87D1-ED1D722321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F2729-0B23-4914-9948-D165954213C6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08188-1B25-4A38-A15F-C66C953347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of Sacagawea giving directions to Lewis</a:t>
            </a:r>
            <a:r>
              <a:rPr lang="en-US" baseline="0" dirty="0" smtClean="0"/>
              <a:t> and Clark.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08188-1B25-4A38-A15F-C66C9533477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08188-1B25-4A38-A15F-C66C9533477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D592-F6AC-4F2B-A364-20854B5F937C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7AA0-7612-45EC-9949-09B482B80A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D592-F6AC-4F2B-A364-20854B5F937C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7AA0-7612-45EC-9949-09B482B80A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D592-F6AC-4F2B-A364-20854B5F937C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7AA0-7612-45EC-9949-09B482B80A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D592-F6AC-4F2B-A364-20854B5F937C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7AA0-7612-45EC-9949-09B482B80A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D592-F6AC-4F2B-A364-20854B5F937C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7AA0-7612-45EC-9949-09B482B80A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D592-F6AC-4F2B-A364-20854B5F937C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7AA0-7612-45EC-9949-09B482B80A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D592-F6AC-4F2B-A364-20854B5F937C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7AA0-7612-45EC-9949-09B482B80A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D592-F6AC-4F2B-A364-20854B5F937C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7AA0-7612-45EC-9949-09B482B80A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D592-F6AC-4F2B-A364-20854B5F937C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7AA0-7612-45EC-9949-09B482B80A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D592-F6AC-4F2B-A364-20854B5F937C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7AA0-7612-45EC-9949-09B482B80A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D592-F6AC-4F2B-A364-20854B5F937C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7AA0-7612-45EC-9949-09B482B80A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tx1">
                <a:lumMod val="75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9D592-F6AC-4F2B-A364-20854B5F937C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87AA0-7612-45EC-9949-09B482B80A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www.legendsofamerica.com/photos-nativeamerican/Sacagawea2.jpg&amp;imgrefurl=http://www.legendsofamerica.com/na-sacagawea.html&amp;usg=__qsQngSzgz9VQjZNxYVcoQAIPVOQ=&amp;h=500&amp;w=325&amp;sz=101&amp;hl=en&amp;start=3&amp;zoom=1&amp;um=1&amp;itbs=1&amp;tbnid=qMj7Ot4_2vxWMM:&amp;tbnh=130&amp;tbnw=85&amp;prev=/images?q=sacagawea&amp;um=1&amp;hl=en&amp;safe=active&amp;sa=N&amp;rls=com.microsoft:en-US&amp;tbs=isch: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2"/>
            </a:gs>
            <a:gs pos="21001">
              <a:schemeClr val="accent4">
                <a:lumMod val="60000"/>
                <a:lumOff val="40000"/>
              </a:schemeClr>
            </a:gs>
            <a:gs pos="35001">
              <a:schemeClr val="accent5">
                <a:lumMod val="60000"/>
                <a:lumOff val="40000"/>
              </a:schemeClr>
            </a:gs>
            <a:gs pos="52000">
              <a:srgbClr val="002060"/>
            </a:gs>
            <a:gs pos="73000">
              <a:srgbClr val="D531B2"/>
            </a:gs>
            <a:gs pos="88000">
              <a:schemeClr val="bg2"/>
            </a:gs>
            <a:gs pos="100000">
              <a:srgbClr val="A603AB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t3.gstatic.com/images?q=tbn:qMj7Ot4_2vxWMM: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581400"/>
            <a:ext cx="2286000" cy="3276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Georgia" pitchFamily="18" charset="0"/>
              </a:rPr>
              <a:t>Sacagawea’s Guide to the Lewis and Clark Expedition </a:t>
            </a:r>
            <a:endParaRPr lang="en-US" dirty="0">
              <a:solidFill>
                <a:schemeClr val="bg1">
                  <a:lumMod val="9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531B2"/>
                </a:solidFill>
                <a:latin typeface="Comic Sans MS" pitchFamily="66" charset="0"/>
              </a:rPr>
              <a:t>By Kalie Seaton </a:t>
            </a:r>
            <a:endParaRPr lang="en-US" dirty="0">
              <a:solidFill>
                <a:srgbClr val="D531B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2000">
              <a:schemeClr val="accent3">
                <a:lumMod val="20000"/>
                <a:lumOff val="80000"/>
              </a:schemeClr>
            </a:gs>
            <a:gs pos="38000">
              <a:schemeClr val="accent3">
                <a:lumMod val="60000"/>
                <a:lumOff val="40000"/>
              </a:schemeClr>
            </a:gs>
            <a:gs pos="41000">
              <a:schemeClr val="bg2">
                <a:lumMod val="50000"/>
              </a:schemeClr>
            </a:gs>
            <a:gs pos="50000">
              <a:srgbClr val="F39BE6"/>
            </a:gs>
            <a:gs pos="50000">
              <a:schemeClr val="accent3">
                <a:lumMod val="60000"/>
                <a:lumOff val="40000"/>
              </a:schemeClr>
            </a:gs>
            <a:gs pos="38000">
              <a:srgbClr val="00B0F0"/>
            </a:gs>
            <a:gs pos="36000">
              <a:srgbClr val="9966FF"/>
            </a:gs>
            <a:gs pos="61000">
              <a:srgbClr val="CC99FF"/>
            </a:gs>
            <a:gs pos="82001">
              <a:srgbClr val="D531B2"/>
            </a:gs>
            <a:gs pos="100000">
              <a:srgbClr val="8437A3"/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 to the Theme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this time the land in the west of the United States was an unknown frontier with many obstacles and challenges.  </a:t>
            </a:r>
            <a:endParaRPr lang="en-US" dirty="0" smtClean="0"/>
          </a:p>
          <a:p>
            <a:r>
              <a:rPr lang="en-US" dirty="0" smtClean="0"/>
              <a:t>Thomas Jefferson </a:t>
            </a:r>
            <a:r>
              <a:rPr lang="en-US" dirty="0" smtClean="0"/>
              <a:t>entrusted Lewis and Clark with exploring this land.</a:t>
            </a:r>
          </a:p>
          <a:p>
            <a:r>
              <a:rPr lang="en-US" dirty="0" smtClean="0"/>
              <a:t>Sacagawea was an important key in enabling them to complete this mission.</a:t>
            </a:r>
            <a:endParaRPr lang="en-US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30000">
              <a:schemeClr val="bg2">
                <a:lumMod val="50000"/>
              </a:schemeClr>
            </a:gs>
            <a:gs pos="64999">
              <a:srgbClr val="D531B2"/>
            </a:gs>
            <a:gs pos="89999">
              <a:schemeClr val="accent3">
                <a:lumMod val="60000"/>
                <a:lumOff val="40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5400000" scaled="0"/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1143000"/>
          </a:xfrm>
        </p:spPr>
        <p:txBody>
          <a:bodyPr/>
          <a:lstStyle/>
          <a:p>
            <a:r>
              <a:rPr lang="en-US" spc="-15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Background information</a:t>
            </a:r>
            <a:endParaRPr lang="en-US" spc="-15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Sacagawea was born into the Agaidika tribe in Idaho.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In 1800 when she was twelve she was kidnapped and taken captive.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Sacagawea was pregnant with her first child when Lewis and Clark interviewed several guides for the expedition.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They chose Sacagawea because she spoke Shoshone. 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chemeClr val="accent3"/>
            </a:gs>
            <a:gs pos="61000">
              <a:srgbClr val="D531B2"/>
            </a:gs>
            <a:gs pos="82001">
              <a:schemeClr val="accent4">
                <a:lumMod val="60000"/>
                <a:lumOff val="40000"/>
              </a:schemeClr>
            </a:gs>
            <a:gs pos="100000">
              <a:schemeClr val="accent5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Sacagawea joins the expedition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pc="-150" dirty="0" smtClean="0">
                <a:solidFill>
                  <a:schemeClr val="bg1"/>
                </a:solidFill>
                <a:latin typeface="Comic Sans MS" pitchFamily="66" charset="0"/>
              </a:rPr>
              <a:t>Sacagawea joined the Lewis and Clark expedition and gave birth to a boy on February 11, 1805. </a:t>
            </a:r>
            <a:endParaRPr lang="en-US" spc="-15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n-US" spc="-150" dirty="0" smtClean="0">
                <a:solidFill>
                  <a:schemeClr val="bg1"/>
                </a:solidFill>
                <a:latin typeface="Comic Sans MS" pitchFamily="66" charset="0"/>
              </a:rPr>
              <a:t>The group headed up the Missouri river against the current. </a:t>
            </a:r>
          </a:p>
          <a:p>
            <a:r>
              <a:rPr lang="en-US" spc="-150" dirty="0" smtClean="0">
                <a:solidFill>
                  <a:schemeClr val="bg1"/>
                </a:solidFill>
                <a:latin typeface="Comic Sans MS" pitchFamily="66" charset="0"/>
              </a:rPr>
              <a:t>On May 14, 1805 Sacagawea rescued items that had fallen out of a capsized boat including the journals and records of Lewis and Clark.</a:t>
            </a:r>
          </a:p>
          <a:p>
            <a:r>
              <a:rPr lang="en-US" spc="-150" dirty="0" smtClean="0">
                <a:solidFill>
                  <a:schemeClr val="bg1"/>
                </a:solidFill>
                <a:latin typeface="Comic Sans MS" pitchFamily="66" charset="0"/>
              </a:rPr>
              <a:t>The leaders named the Sacagawea river in her honor because of this.</a:t>
            </a: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13000">
              <a:schemeClr val="accent3">
                <a:lumMod val="40000"/>
                <a:lumOff val="60000"/>
              </a:schemeClr>
            </a:gs>
            <a:gs pos="28000">
              <a:schemeClr val="accent4">
                <a:lumMod val="60000"/>
                <a:lumOff val="40000"/>
              </a:schemeClr>
            </a:gs>
            <a:gs pos="42999">
              <a:schemeClr val="bg2">
                <a:lumMod val="50000"/>
              </a:schemeClr>
            </a:gs>
            <a:gs pos="58000">
              <a:schemeClr val="accent2"/>
            </a:gs>
            <a:gs pos="72000">
              <a:schemeClr val="bg2">
                <a:lumMod val="50000"/>
              </a:schemeClr>
            </a:gs>
            <a:gs pos="87000">
              <a:srgbClr val="8437A3"/>
            </a:gs>
            <a:gs pos="100000">
              <a:srgbClr val="D531B2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Value as an interpreter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August of 1805, Lewis and Clark went through an area inhabited by the Shoshone tribe.</a:t>
            </a:r>
          </a:p>
          <a:p>
            <a:r>
              <a:rPr lang="en-US" dirty="0" smtClean="0"/>
              <a:t>Sacagawea was able to interpret from them so they could trade for horses.</a:t>
            </a:r>
          </a:p>
          <a:p>
            <a:r>
              <a:rPr lang="en-US" dirty="0" smtClean="0"/>
              <a:t>This enabled them to travel over the cold, barren Rocky Mountains. 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D531B2"/>
            </a:gs>
            <a:gs pos="100000">
              <a:schemeClr val="accent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Other Methods of Assistance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As they crossed they Rocky Mountains, the trip was so hard that they had to eat candles in order to survive.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Sacagawea helped them to find and cook camas roots to help them gain their strength back.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As they reached the mouth of the Columbia River, Sacagawea gave up her beaded belt to trade for a fur </a:t>
            </a:r>
            <a:r>
              <a:rPr lang="en-US" dirty="0" smtClean="0">
                <a:solidFill>
                  <a:schemeClr val="bg1"/>
                </a:solidFill>
              </a:rPr>
              <a:t>robe they wanted </a:t>
            </a:r>
            <a:r>
              <a:rPr lang="en-US" dirty="0" smtClean="0">
                <a:solidFill>
                  <a:schemeClr val="bg1"/>
                </a:solidFill>
              </a:rPr>
              <a:t>to give to President Thomas Jefferson.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0">
              <a:schemeClr val="accent4">
                <a:lumMod val="40000"/>
                <a:lumOff val="60000"/>
              </a:schemeClr>
            </a:gs>
            <a:gs pos="0">
              <a:schemeClr val="accent2">
                <a:lumMod val="60000"/>
                <a:lumOff val="40000"/>
              </a:schemeClr>
            </a:gs>
            <a:gs pos="0">
              <a:schemeClr val="tx2">
                <a:lumMod val="60000"/>
                <a:lumOff val="40000"/>
              </a:schemeClr>
            </a:gs>
            <a:gs pos="21001">
              <a:schemeClr val="accent1">
                <a:lumMod val="20000"/>
                <a:lumOff val="80000"/>
              </a:schemeClr>
            </a:gs>
            <a:gs pos="35001">
              <a:schemeClr val="accent4">
                <a:lumMod val="40000"/>
                <a:lumOff val="60000"/>
              </a:schemeClr>
            </a:gs>
            <a:gs pos="52000">
              <a:schemeClr val="accent5">
                <a:lumMod val="40000"/>
                <a:lumOff val="60000"/>
              </a:schemeClr>
            </a:gs>
            <a:gs pos="73000">
              <a:schemeClr val="accent1">
                <a:lumMod val="40000"/>
                <a:lumOff val="60000"/>
              </a:schemeClr>
            </a:gs>
            <a:gs pos="88000">
              <a:schemeClr val="accent1">
                <a:lumMod val="60000"/>
                <a:lumOff val="40000"/>
              </a:schemeClr>
            </a:gs>
            <a:gs pos="100000">
              <a:srgbClr val="D531B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Methods of Assistance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Sacagawea provided guidance to find the Gibbons Pass to get through the mountains, and she also showed them the Bozemans Pass which enabled them to cross the continental divide.</a:t>
            </a:r>
          </a:p>
          <a:p>
            <a:r>
              <a:rPr lang="en-US" dirty="0" smtClean="0"/>
              <a:t>However, her greatest value to the mission was her ability to show that Lewis and Clark had peaceful intentions because they traveled with an Indian woman.</a:t>
            </a:r>
            <a:endParaRPr lang="en-US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21001">
              <a:schemeClr val="bg2">
                <a:lumMod val="90000"/>
              </a:schemeClr>
            </a:gs>
            <a:gs pos="35001">
              <a:schemeClr val="accent4">
                <a:lumMod val="60000"/>
                <a:lumOff val="40000"/>
              </a:schemeClr>
            </a:gs>
            <a:gs pos="52000">
              <a:schemeClr val="accent3"/>
            </a:gs>
            <a:gs pos="73000">
              <a:srgbClr val="7030A0"/>
            </a:gs>
            <a:gs pos="88000">
              <a:srgbClr val="DEFEE2"/>
            </a:gs>
            <a:gs pos="100000">
              <a:srgbClr val="F39BE6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098" name="Picture 2" descr="http://www.artexpertswebsite.ca/pages/portraits_identification/explorers/Sacagawea/Sacagawea_LewisAndClarkatThreeFor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318"/>
            <a:ext cx="9144000" cy="68406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50000">
              <a:schemeClr val="accent2">
                <a:lumMod val="60000"/>
                <a:lumOff val="40000"/>
              </a:schemeClr>
            </a:gs>
            <a:gs pos="100000">
              <a:schemeClr val="accent4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http://www.larsoncenturyranch.com/Design-Lewis-Clark/LC_M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"/>
            <a:ext cx="9144001" cy="68579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8000">
              <a:schemeClr val="accent2">
                <a:lumMod val="60000"/>
                <a:lumOff val="40000"/>
              </a:schemeClr>
            </a:gs>
            <a:gs pos="13000">
              <a:schemeClr val="bg2">
                <a:lumMod val="50000"/>
              </a:schemeClr>
            </a:gs>
            <a:gs pos="21001">
              <a:schemeClr val="accent2">
                <a:lumMod val="75000"/>
              </a:schemeClr>
            </a:gs>
            <a:gs pos="52000">
              <a:srgbClr val="F39BE6"/>
            </a:gs>
            <a:gs pos="56000">
              <a:srgbClr val="D531B2"/>
            </a:gs>
            <a:gs pos="58000">
              <a:srgbClr val="F39BE6"/>
            </a:gs>
            <a:gs pos="71001">
              <a:srgbClr val="C597F7"/>
            </a:gs>
            <a:gs pos="94000">
              <a:srgbClr val="FFFF00"/>
            </a:gs>
            <a:gs pos="100000">
              <a:srgbClr val="92D050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and Contrasting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 Sacagawea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Lewis and Clark were able to navigate through both the Gibbons Pass and the Bozeman’s Pass and cross the </a:t>
            </a:r>
            <a:r>
              <a:rPr lang="en-US" dirty="0" smtClean="0"/>
              <a:t>C</a:t>
            </a:r>
            <a:r>
              <a:rPr lang="en-US" dirty="0" smtClean="0"/>
              <a:t>ontinental Divide.</a:t>
            </a:r>
          </a:p>
          <a:p>
            <a:r>
              <a:rPr lang="en-US" dirty="0" smtClean="0"/>
              <a:t>They were able to find food from the land in order to survive.</a:t>
            </a:r>
          </a:p>
          <a:p>
            <a:r>
              <a:rPr lang="en-US" dirty="0" smtClean="0"/>
              <a:t>They had peaceful relations with the Native Americans because they were traveling with one.</a:t>
            </a:r>
          </a:p>
          <a:p>
            <a:r>
              <a:rPr lang="en-US" dirty="0" smtClean="0"/>
              <a:t>Thomas Jefferson got his fur coat that he wanted!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Without Sacagawea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expedition might never have made it through the Continental Divide to travel west.</a:t>
            </a:r>
          </a:p>
          <a:p>
            <a:r>
              <a:rPr lang="en-US" dirty="0" smtClean="0"/>
              <a:t>They might have starved without the food.</a:t>
            </a:r>
          </a:p>
          <a:p>
            <a:r>
              <a:rPr lang="en-US" dirty="0" smtClean="0"/>
              <a:t>They might have been attacked and killed because the Native Americans didn’t trust them.</a:t>
            </a:r>
          </a:p>
          <a:p>
            <a:r>
              <a:rPr lang="en-US" dirty="0" smtClean="0"/>
              <a:t>Thomas Jefferson wouldn’t have received his fur coat!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1287</TotalTime>
  <Words>501</Words>
  <Application>Microsoft Office PowerPoint</Application>
  <PresentationFormat>On-screen Show (4:3)</PresentationFormat>
  <Paragraphs>41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Sacagawea’s Guide to the Lewis and Clark Expedition </vt:lpstr>
      <vt:lpstr>Background information</vt:lpstr>
      <vt:lpstr>Sacagawea joins the expedition</vt:lpstr>
      <vt:lpstr>Value as an interpreter</vt:lpstr>
      <vt:lpstr>Other Methods of Assistance</vt:lpstr>
      <vt:lpstr>Other Methods of Assistance cont.</vt:lpstr>
      <vt:lpstr>Slide 7</vt:lpstr>
      <vt:lpstr>Slide 8</vt:lpstr>
      <vt:lpstr>Comparing and Contrasting </vt:lpstr>
      <vt:lpstr>Relation to the Theme</vt:lpstr>
    </vt:vector>
  </TitlesOfParts>
  <Company>MTLSD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Sacagawea’s guide to the Luis and Clark Expedition </dc:title>
  <dc:creator>kseaton54</dc:creator>
  <cp:lastModifiedBy>kseaton54</cp:lastModifiedBy>
  <cp:revision>41</cp:revision>
  <dcterms:created xsi:type="dcterms:W3CDTF">2011-01-03T14:29:01Z</dcterms:created>
  <dcterms:modified xsi:type="dcterms:W3CDTF">2011-03-03T15:27:58Z</dcterms:modified>
</cp:coreProperties>
</file>